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4A58C2F-D801-4E65-A04D-553A29708C12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3FCCAE2-C02F-478C-B95F-C70D25F731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58C2F-D801-4E65-A04D-553A29708C12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CAE2-C02F-478C-B95F-C70D25F73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58C2F-D801-4E65-A04D-553A29708C12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CAE2-C02F-478C-B95F-C70D25F731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58C2F-D801-4E65-A04D-553A29708C12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CAE2-C02F-478C-B95F-C70D25F731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4A58C2F-D801-4E65-A04D-553A29708C12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3FCCAE2-C02F-478C-B95F-C70D25F731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58C2F-D801-4E65-A04D-553A29708C12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CAE2-C02F-478C-B95F-C70D25F731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58C2F-D801-4E65-A04D-553A29708C12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CAE2-C02F-478C-B95F-C70D25F731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58C2F-D801-4E65-A04D-553A29708C12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CAE2-C02F-478C-B95F-C70D25F731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58C2F-D801-4E65-A04D-553A29708C12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CAE2-C02F-478C-B95F-C70D25F731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58C2F-D801-4E65-A04D-553A29708C12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CAE2-C02F-478C-B95F-C70D25F731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58C2F-D801-4E65-A04D-553A29708C12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CCAE2-C02F-478C-B95F-C70D25F731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4A58C2F-D801-4E65-A04D-553A29708C12}" type="datetimeFigureOut">
              <a:rPr lang="en-US" smtClean="0"/>
              <a:pPr/>
              <a:t>6/10/2015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3FCCAE2-C02F-478C-B95F-C70D25F731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b="0" i="0" u="none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b="0" i="0" u="none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Throne of God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Living In The Kingdom – Lesson 2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Throne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Holy Center of the Kingdom</a:t>
            </a:r>
          </a:p>
          <a:p>
            <a:r>
              <a:rPr lang="en-US" dirty="0" smtClean="0"/>
              <a:t>Holiness</a:t>
            </a:r>
          </a:p>
          <a:p>
            <a:r>
              <a:rPr lang="en-US" dirty="0" smtClean="0"/>
              <a:t>Judgment</a:t>
            </a:r>
          </a:p>
          <a:p>
            <a:r>
              <a:rPr lang="en-US" dirty="0" smtClean="0"/>
              <a:t>Grace and Mercy</a:t>
            </a:r>
          </a:p>
          <a:p>
            <a:r>
              <a:rPr lang="en-US" dirty="0" smtClean="0"/>
              <a:t>Answered Prayers and Petitions</a:t>
            </a:r>
          </a:p>
          <a:p>
            <a:r>
              <a:rPr lang="en-US" dirty="0" smtClean="0"/>
              <a:t>Eternal</a:t>
            </a:r>
          </a:p>
          <a:p>
            <a:r>
              <a:rPr lang="en-US" dirty="0" smtClean="0"/>
              <a:t>A Place of Worship</a:t>
            </a:r>
          </a:p>
          <a:p>
            <a:r>
              <a:rPr lang="en-US" dirty="0" smtClean="0"/>
              <a:t>A Place of Glory</a:t>
            </a:r>
          </a:p>
          <a:p>
            <a:r>
              <a:rPr lang="en-US" dirty="0" smtClean="0"/>
              <a:t>A Place of Healing and Forgiveness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Testament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Isaiah’s Vision: Isaiah 6:1-13</a:t>
            </a:r>
          </a:p>
          <a:p>
            <a:endParaRPr lang="en-US" dirty="0" smtClean="0"/>
          </a:p>
          <a:p>
            <a:r>
              <a:rPr lang="en-US" dirty="0" smtClean="0"/>
              <a:t>Daniel’s Vision : Daniel 7: </a:t>
            </a:r>
            <a:r>
              <a:rPr lang="en-US" dirty="0" smtClean="0"/>
              <a:t>9-10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Discussion:  </a:t>
            </a:r>
            <a:r>
              <a:rPr lang="en-US" dirty="0" smtClean="0"/>
              <a:t>Where is God’s throne? What words are used to describe it? What is God’s Throne like?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Testament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Matthew 5:34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Hebrews 1:8, 4:16, 8:1, 12:2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Revelation  1:4,  3:21, 6:16-17, 12:5, 16:17,18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Discussion:   </a:t>
            </a:r>
            <a:r>
              <a:rPr lang="en-US" dirty="0" smtClean="0"/>
              <a:t>Who is on the </a:t>
            </a:r>
            <a:r>
              <a:rPr lang="en-US" dirty="0" smtClean="0"/>
              <a:t>throne, </a:t>
            </a:r>
            <a:r>
              <a:rPr lang="en-US" dirty="0" smtClean="0"/>
              <a:t>now, in the New Testament? How </a:t>
            </a:r>
            <a:r>
              <a:rPr lang="en-US" dirty="0" smtClean="0"/>
              <a:t>has</a:t>
            </a:r>
            <a:r>
              <a:rPr lang="en-US" dirty="0" smtClean="0"/>
              <a:t> </a:t>
            </a:r>
            <a:r>
              <a:rPr lang="en-US" dirty="0" smtClean="0"/>
              <a:t>it </a:t>
            </a:r>
            <a:r>
              <a:rPr lang="en-US" dirty="0" smtClean="0"/>
              <a:t>become  </a:t>
            </a:r>
            <a:r>
              <a:rPr lang="en-US" dirty="0" smtClean="0"/>
              <a:t>throne of grace?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Judgment Of The 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Matthew 25:31-46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Revelation 20:11-15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Discussion:  </a:t>
            </a:r>
            <a:r>
              <a:rPr lang="en-US" dirty="0" smtClean="0"/>
              <a:t>What do these two great judgment scenes tell us about </a:t>
            </a:r>
            <a:r>
              <a:rPr lang="en-US" dirty="0" smtClean="0"/>
              <a:t>God and about how He </a:t>
            </a:r>
            <a:r>
              <a:rPr lang="en-US" dirty="0" smtClean="0"/>
              <a:t>judges people?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Read Revelation chapters 4 and 5</a:t>
            </a:r>
          </a:p>
          <a:p>
            <a:endParaRPr lang="en-US" dirty="0" smtClean="0"/>
          </a:p>
          <a:p>
            <a:r>
              <a:rPr lang="en-US" b="1" dirty="0" smtClean="0"/>
              <a:t>Discussion:  </a:t>
            </a:r>
            <a:endParaRPr lang="en-US" dirty="0" smtClean="0"/>
          </a:p>
          <a:p>
            <a:r>
              <a:rPr lang="en-US" dirty="0" smtClean="0"/>
              <a:t>What is happening?</a:t>
            </a:r>
          </a:p>
          <a:p>
            <a:r>
              <a:rPr lang="en-US" dirty="0" smtClean="0"/>
              <a:t>Who is present?</a:t>
            </a:r>
          </a:p>
          <a:p>
            <a:r>
              <a:rPr lang="en-US" dirty="0" smtClean="0"/>
              <a:t>What are they doing?</a:t>
            </a:r>
          </a:p>
          <a:p>
            <a:r>
              <a:rPr lang="en-US" dirty="0" smtClean="0"/>
              <a:t>Describe the </a:t>
            </a:r>
            <a:r>
              <a:rPr lang="en-US" dirty="0" smtClean="0"/>
              <a:t>unfolding drama of </a:t>
            </a:r>
            <a:r>
              <a:rPr lang="en-US" dirty="0" smtClean="0"/>
              <a:t>redemption….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 smtClean="0"/>
              <a:t>is the </a:t>
            </a:r>
            <a:r>
              <a:rPr lang="en-US" dirty="0" smtClean="0"/>
              <a:t>nature of heavenly throne-room worship?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Saints Before The Throne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Revelation 7:9-17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Revelation 8:3-5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Revelation 14:1-5</a:t>
            </a:r>
          </a:p>
          <a:p>
            <a:endParaRPr lang="en-US" dirty="0" smtClean="0"/>
          </a:p>
          <a:p>
            <a:r>
              <a:rPr lang="en-US" b="1" dirty="0" smtClean="0"/>
              <a:t>Discussion: </a:t>
            </a:r>
            <a:r>
              <a:rPr lang="en-US" dirty="0" smtClean="0"/>
              <a:t>What do these three </a:t>
            </a:r>
            <a:r>
              <a:rPr lang="en-US" dirty="0" smtClean="0"/>
              <a:t>passages </a:t>
            </a:r>
            <a:r>
              <a:rPr lang="en-US" dirty="0" smtClean="0"/>
              <a:t>tell us about </a:t>
            </a:r>
            <a:r>
              <a:rPr lang="en-US" dirty="0" smtClean="0"/>
              <a:t>how God values Christians </a:t>
            </a:r>
            <a:r>
              <a:rPr lang="en-US" dirty="0" smtClean="0"/>
              <a:t>and </a:t>
            </a:r>
            <a:r>
              <a:rPr lang="en-US" dirty="0" smtClean="0"/>
              <a:t>their prayers?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How does God honor them, bless </a:t>
            </a:r>
            <a:r>
              <a:rPr lang="en-US" dirty="0" smtClean="0"/>
              <a:t>them, </a:t>
            </a:r>
            <a:r>
              <a:rPr lang="en-US" dirty="0" smtClean="0"/>
              <a:t>heal them and glorify them?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Triumphant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Revelation 19:1-8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Revelation 21:5-8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Revelation 22:1-5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Discussion:  </a:t>
            </a:r>
            <a:r>
              <a:rPr lang="en-US" dirty="0" smtClean="0"/>
              <a:t>What do these three passages tell us about the </a:t>
            </a:r>
            <a:r>
              <a:rPr lang="en-US" dirty="0" smtClean="0"/>
              <a:t>blessings that flow from </a:t>
            </a:r>
            <a:r>
              <a:rPr lang="en-US" dirty="0" smtClean="0"/>
              <a:t>God’s triumphant Throne?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The Throne of God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The Throne of God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Old Testament&amp;quot;&quot;/&gt;&lt;property id=&quot;20307&quot; value=&quot;258&quot;/&gt;&lt;/object&gt;&lt;object type=&quot;3&quot; unique_id=&quot;10006&quot;&gt;&lt;property id=&quot;20148&quot; value=&quot;5&quot;/&gt;&lt;property id=&quot;20300&quot; value=&quot;Slide 4 - &amp;quot;New Testament&amp;quot;&quot;/&gt;&lt;property id=&quot;20307&quot; value=&quot;259&quot;/&gt;&lt;/object&gt;&lt;object type=&quot;3&quot; unique_id=&quot;10007&quot;&gt;&lt;property id=&quot;20148&quot; value=&quot;5&quot;/&gt;&lt;property id=&quot;20300&quot; value=&quot;Slide 5 - &amp;quot;Judgment Of The Nations&amp;quot;&quot;/&gt;&lt;property id=&quot;20307&quot; value=&quot;260&quot;/&gt;&lt;/object&gt;&lt;object type=&quot;3&quot; unique_id=&quot;10008&quot;&gt;&lt;property id=&quot;20148&quot; value=&quot;5&quot;/&gt;&lt;property id=&quot;20300&quot; value=&quot;Slide 6 - &amp;quot;Worship&amp;quot;&quot;/&gt;&lt;property id=&quot;20307&quot; value=&quot;261&quot;/&gt;&lt;/object&gt;&lt;object type=&quot;3&quot; unique_id=&quot;10009&quot;&gt;&lt;property id=&quot;20148&quot; value=&quot;5&quot;/&gt;&lt;property id=&quot;20300&quot; value=&quot;Slide 7 - &amp;quot;Saints Before The Throne&amp;quot;&quot;/&gt;&lt;property id=&quot;20307&quot; value=&quot;262&quot;/&gt;&lt;/object&gt;&lt;object type=&quot;3&quot; unique_id=&quot;10010&quot;&gt;&lt;property id=&quot;20148&quot; value=&quot;5&quot;/&gt;&lt;property id=&quot;20300&quot; value=&quot;Slide 8 - &amp;quot;Triumphant&amp;quot;&quot;/&gt;&lt;property id=&quot;20307&quot; value=&quot;263&quot;/&gt;&lt;/object&gt;&lt;/object&gt;&lt;object type=&quot;8&quot; unique_id=&quot;10020&quot;&gt;&lt;/object&gt;&lt;/object&gt;&lt;/database&gt;"/>
  <p:tag name="MMPROD_NEXTUNIQUEID" val="10009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28</TotalTime>
  <Words>138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Origin</vt:lpstr>
      <vt:lpstr>The Throne of God</vt:lpstr>
      <vt:lpstr>The Throne of God</vt:lpstr>
      <vt:lpstr>Old Testament</vt:lpstr>
      <vt:lpstr>New Testament</vt:lpstr>
      <vt:lpstr>Judgment Of The Nations</vt:lpstr>
      <vt:lpstr>Worship</vt:lpstr>
      <vt:lpstr>Saints Before The Throne</vt:lpstr>
      <vt:lpstr>Triumphant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Throne of God</dc:title>
  <dc:creator>John Edmiston</dc:creator>
  <cp:lastModifiedBy>John Edmiston</cp:lastModifiedBy>
  <cp:revision>4</cp:revision>
  <dcterms:created xsi:type="dcterms:W3CDTF">2015-06-10T01:57:41Z</dcterms:created>
  <dcterms:modified xsi:type="dcterms:W3CDTF">2015-06-10T22:26:33Z</dcterms:modified>
</cp:coreProperties>
</file>